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7" r:id="rId7"/>
    <p:sldId id="261" r:id="rId8"/>
    <p:sldId id="265" r:id="rId9"/>
    <p:sldId id="269" r:id="rId10"/>
    <p:sldId id="268" r:id="rId11"/>
    <p:sldId id="270" r:id="rId12"/>
    <p:sldId id="27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18" y="6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755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05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150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6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56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43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56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389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980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64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49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CA8E7-610B-4978-BC20-64D6C6B1505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93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라프텔</a:t>
            </a:r>
            <a:r>
              <a:rPr lang="ko-KR" altLang="en-US" dirty="0" smtClean="0"/>
              <a:t> 사이트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168588"/>
            <a:ext cx="9144000" cy="108921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2022. 07. ~ 2022. 08. </a:t>
            </a:r>
          </a:p>
          <a:p>
            <a:endParaRPr lang="en-US" altLang="ko-KR" dirty="0"/>
          </a:p>
          <a:p>
            <a:r>
              <a:rPr lang="ko-KR" altLang="en-US" dirty="0" err="1" smtClean="0"/>
              <a:t>강동욱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307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65624" y="633614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인기 애니메이션 출력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77" y="1602323"/>
            <a:ext cx="5542867" cy="179016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965624" y="2600703"/>
            <a:ext cx="39350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기본값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: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비활성화 상태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활성화된 항목의 애니메이션 정보 제공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실시간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이번주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분기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역대 순으로 정렬하여 확인 가능</a:t>
            </a:r>
            <a:endParaRPr lang="en-US" altLang="ko-KR" sz="1600" b="1" dirty="0" smtClean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7" y="4170363"/>
            <a:ext cx="6718714" cy="1803414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373514" y="225535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65846" y="4830022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45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98389" y="837886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주제마다 애니메이션 표시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4" y="1985093"/>
            <a:ext cx="7109954" cy="39571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59157" y="2326341"/>
            <a:ext cx="4082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주제에 따라 제공되는 애니메이션 정보 제공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Map </a:t>
            </a:r>
            <a:r>
              <a:rPr lang="ko-KR" altLang="en-US" dirty="0" smtClean="0"/>
              <a:t>함수를 사용하여 대량의</a:t>
            </a:r>
            <a:r>
              <a:rPr lang="en-US" altLang="ko-KR" dirty="0"/>
              <a:t> </a:t>
            </a:r>
            <a:r>
              <a:rPr lang="ko-KR" altLang="en-US" dirty="0" smtClean="0"/>
              <a:t>항목을 반복으로 처리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21177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8063754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737659" y="1022552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요일 별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스크롤 적용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6" y="4356846"/>
            <a:ext cx="7601794" cy="217446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73422" y="1207218"/>
            <a:ext cx="8063754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6" y="1586633"/>
            <a:ext cx="7816400" cy="23812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6" y="4347323"/>
            <a:ext cx="7816399" cy="20387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460580" y="2592604"/>
            <a:ext cx="3574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마우스 포인터의 위치에 따라 스크롤 적용 구역 분리</a:t>
            </a:r>
            <a:endParaRPr lang="en-US" altLang="ko-KR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8444752" y="4347323"/>
            <a:ext cx="357453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개선할 점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애니메이션 정보 영역에서 항목의 개수를 인식하지 못해 임의로 숫자를 삽입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원인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개수를 세는 구역과 항목을 넣는 구역이 서로 다른 </a:t>
            </a:r>
            <a:r>
              <a:rPr lang="en-US" altLang="ko-KR" sz="1400" b="1" dirty="0" err="1" smtClean="0"/>
              <a:t>jsx</a:t>
            </a:r>
            <a:r>
              <a:rPr lang="ko-KR" altLang="en-US" sz="1400" b="1" dirty="0" smtClean="0"/>
              <a:t>로 구현됨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해결책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두 구역을 하나의  </a:t>
            </a:r>
            <a:r>
              <a:rPr lang="en-US" altLang="ko-KR" sz="1400" b="1" dirty="0" err="1" smtClean="0"/>
              <a:t>jsx</a:t>
            </a:r>
            <a:r>
              <a:rPr lang="ko-KR" altLang="en-US" sz="1400" b="1" dirty="0" smtClean="0"/>
              <a:t>에 넣어 항목들의 개수를 인식할 수 있도록 설정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792872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7882" y="240843"/>
            <a:ext cx="3859306" cy="1033369"/>
          </a:xfrm>
        </p:spPr>
        <p:txBody>
          <a:bodyPr/>
          <a:lstStyle/>
          <a:p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806" y="2667394"/>
            <a:ext cx="2868388" cy="15232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0983" y="4679577"/>
            <a:ext cx="9030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/>
              <a:t>이 프로젝트는 </a:t>
            </a:r>
            <a:r>
              <a:rPr lang="en-US" altLang="ko-KR" sz="2400" b="1" dirty="0" smtClean="0"/>
              <a:t>'</a:t>
            </a:r>
            <a:r>
              <a:rPr lang="ko-KR" altLang="en-US" sz="2400" b="1" dirty="0" err="1" smtClean="0"/>
              <a:t>라프텔</a:t>
            </a:r>
            <a:r>
              <a:rPr lang="en-US" altLang="ko-KR" sz="2400" b="1" dirty="0" smtClean="0"/>
              <a:t>'</a:t>
            </a:r>
            <a:r>
              <a:rPr lang="ko-KR" altLang="en-US" sz="2400" b="1" dirty="0" smtClean="0"/>
              <a:t>이라는 사이트의 프론트 부분의 기능을</a:t>
            </a:r>
            <a:endParaRPr lang="en-US" altLang="ko-KR" sz="2400" b="1" dirty="0" smtClean="0"/>
          </a:p>
          <a:p>
            <a:pPr algn="ctr"/>
            <a:r>
              <a:rPr lang="ko-KR" altLang="en-US" sz="2400" b="1" dirty="0" smtClean="0"/>
              <a:t>재현하면서 해당 원리를 공부하기 위해 코딩한 프로젝트 입니다</a:t>
            </a:r>
            <a:r>
              <a:rPr lang="en-US" altLang="ko-KR" sz="2400" b="1" dirty="0" smtClean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29702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8235" y="410072"/>
            <a:ext cx="10515600" cy="813611"/>
          </a:xfrm>
        </p:spPr>
        <p:txBody>
          <a:bodyPr/>
          <a:lstStyle/>
          <a:p>
            <a:r>
              <a:rPr lang="ko-KR" altLang="en-US" dirty="0" smtClean="0"/>
              <a:t>사용 기술 및 개발 환경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48235" y="1850083"/>
            <a:ext cx="3357283" cy="37976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HTML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CSS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JavaScript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React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293300" y="1621186"/>
            <a:ext cx="1667152" cy="866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개발 언어 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라이브러리</a:t>
            </a:r>
            <a:endParaRPr lang="ko-KR" altLang="en-US" sz="200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96193" y="1850083"/>
            <a:ext cx="3357283" cy="37976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solidFill>
                  <a:schemeClr val="tx2"/>
                </a:solidFill>
              </a:rPr>
              <a:t>VsCode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 1.77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solidFill>
                  <a:schemeClr val="tx2"/>
                </a:solidFill>
              </a:rPr>
              <a:t>Git</a:t>
            </a:r>
            <a:endParaRPr lang="en-US" altLang="ko-KR" sz="2000" b="1" dirty="0" smtClean="0">
              <a:solidFill>
                <a:schemeClr val="tx2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141258" y="1621186"/>
            <a:ext cx="1667152" cy="866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개발 도구</a:t>
            </a:r>
            <a:endParaRPr lang="ko-KR" altLang="en-US" sz="200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144151" y="1850083"/>
            <a:ext cx="3377879" cy="37976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Windows 10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999514" y="1621186"/>
            <a:ext cx="1667152" cy="866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개발 환경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6454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8235" y="377545"/>
            <a:ext cx="10515600" cy="831663"/>
          </a:xfrm>
        </p:spPr>
        <p:txBody>
          <a:bodyPr/>
          <a:lstStyle/>
          <a:p>
            <a:r>
              <a:rPr lang="ko-KR" altLang="en-US" dirty="0" smtClean="0"/>
              <a:t>사이트 흐름도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484158" y="2080185"/>
            <a:ext cx="1223683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홈 화면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92386" y="3582150"/>
            <a:ext cx="1613649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요일 별 신작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039471" y="3582146"/>
            <a:ext cx="1488141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검색 화면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427693" y="3582146"/>
            <a:ext cx="1302125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테마 추천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4592" y="3582147"/>
            <a:ext cx="2422714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로그인</a:t>
            </a:r>
            <a:r>
              <a:rPr lang="en-US" altLang="ko-KR" b="1" dirty="0" smtClean="0">
                <a:solidFill>
                  <a:schemeClr val="tx2"/>
                </a:solidFill>
              </a:rPr>
              <a:t>/</a:t>
            </a:r>
            <a:r>
              <a:rPr lang="ko-KR" altLang="en-US" b="1" dirty="0">
                <a:solidFill>
                  <a:schemeClr val="tx2"/>
                </a:solidFill>
              </a:rPr>
              <a:t> </a:t>
            </a:r>
            <a:r>
              <a:rPr lang="ko-KR" altLang="en-US" b="1" dirty="0" smtClean="0">
                <a:solidFill>
                  <a:schemeClr val="tx2"/>
                </a:solidFill>
              </a:rPr>
              <a:t>멤버십 화면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11" name="꺾인 연결선 10"/>
          <p:cNvCxnSpPr>
            <a:stCxn id="5" idx="2"/>
            <a:endCxn id="7" idx="0"/>
          </p:cNvCxnSpPr>
          <p:nvPr/>
        </p:nvCxnSpPr>
        <p:spPr>
          <a:xfrm rot="5400000">
            <a:off x="3984626" y="1470772"/>
            <a:ext cx="910290" cy="3312458"/>
          </a:xfrm>
          <a:prstGeom prst="bentConnector3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5" idx="2"/>
            <a:endCxn id="6" idx="0"/>
          </p:cNvCxnSpPr>
          <p:nvPr/>
        </p:nvCxnSpPr>
        <p:spPr>
          <a:xfrm rot="5400000">
            <a:off x="5042459" y="2528609"/>
            <a:ext cx="910294" cy="1196789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5" idx="2"/>
            <a:endCxn id="8" idx="0"/>
          </p:cNvCxnSpPr>
          <p:nvPr/>
        </p:nvCxnSpPr>
        <p:spPr>
          <a:xfrm rot="16200000" flipH="1">
            <a:off x="6132233" y="2635623"/>
            <a:ext cx="910290" cy="982756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5" idx="2"/>
            <a:endCxn id="9" idx="0"/>
          </p:cNvCxnSpPr>
          <p:nvPr/>
        </p:nvCxnSpPr>
        <p:spPr>
          <a:xfrm rot="16200000" flipH="1">
            <a:off x="7345829" y="1422026"/>
            <a:ext cx="910291" cy="3409949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90077" y="21913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시작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64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5358967" cy="77787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전체 구성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15" y="1643079"/>
            <a:ext cx="3445934" cy="16717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673" y="1314642"/>
            <a:ext cx="4521837" cy="22046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672" y="4201936"/>
            <a:ext cx="4521837" cy="22252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15" y="4363300"/>
            <a:ext cx="3445934" cy="14618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132" y="2604325"/>
            <a:ext cx="3409394" cy="23823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5029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8640050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상단 메뉴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1" y="1380894"/>
            <a:ext cx="11867817" cy="597343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-79268" y="143751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15353" y="1380893"/>
            <a:ext cx="3429000" cy="5973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453315" y="143751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010126" y="143751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3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03450" y="3042199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596063" y="3042198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788676" y="304219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3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3507" y="309957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홈 화면 이동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244353" y="309957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페이지 이동 모음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9510844" y="309957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로그인 페이지 이동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03450" y="3928531"/>
            <a:ext cx="3496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클릭 후 홈 화면으로 이동 가능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96063" y="3928531"/>
            <a:ext cx="297389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클릭 후 페이지 이동 가능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latin typeface="Consolas" panose="020B0609020204030204" pitchFamily="49" charset="0"/>
            </a:endParaRPr>
          </a:p>
          <a:p>
            <a:r>
              <a:rPr lang="ko-KR" altLang="en-US" sz="1600" b="1" dirty="0" smtClean="0">
                <a:latin typeface="Consolas" panose="020B0609020204030204" pitchFamily="49" charset="0"/>
              </a:rPr>
              <a:t>* 이동 가능 페이지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검색 페이지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err="1" smtClean="0">
                <a:latin typeface="Consolas" panose="020B0609020204030204" pitchFamily="49" charset="0"/>
              </a:rPr>
              <a:t>요일별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애니메이션 페이지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장르별 애니메이션 페이지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로그인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/</a:t>
            </a:r>
            <a:r>
              <a:rPr lang="ko-KR" altLang="en-US" sz="1600" b="1" dirty="0" err="1" smtClean="0">
                <a:latin typeface="Consolas" panose="020B0609020204030204" pitchFamily="49" charset="0"/>
              </a:rPr>
              <a:t>멤버쉽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페이지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31785" y="3928531"/>
            <a:ext cx="3066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로그인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/</a:t>
            </a:r>
            <a:r>
              <a:rPr lang="ko-KR" altLang="en-US" sz="1600" b="1" dirty="0" err="1" smtClean="0">
                <a:latin typeface="Consolas" panose="020B0609020204030204" pitchFamily="49" charset="0"/>
              </a:rPr>
              <a:t>멤버쉽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페이지 이동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42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23" y="3224799"/>
            <a:ext cx="3518335" cy="15153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47" y="1363854"/>
            <a:ext cx="3518335" cy="15153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390" y="5083695"/>
            <a:ext cx="3518335" cy="15100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124" y="1365903"/>
            <a:ext cx="3518335" cy="15112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978" y="3224799"/>
            <a:ext cx="3517481" cy="1511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69101" y="1800140"/>
            <a:ext cx="44294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홈 화면 상단에 배너 영역 설치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시간 경과에 따라 배너 이미지 변경 탑재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마우스 클릭 후 좌우로 이동 가능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29913" y="837886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슬라이드 배너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53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90977" y="1923909"/>
            <a:ext cx="2403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Consolas" panose="020B0609020204030204" pitchFamily="49" charset="0"/>
              </a:rPr>
              <a:t>요일 별 버튼 모음</a:t>
            </a:r>
            <a:endParaRPr lang="ko-KR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98389" y="837886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애니메이션 출력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1933738"/>
            <a:ext cx="7168659" cy="10562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9" y="4308138"/>
            <a:ext cx="7168659" cy="1725792"/>
          </a:xfrm>
          <a:prstGeom prst="rect">
            <a:avLst/>
          </a:prstGeom>
        </p:spPr>
      </p:pic>
      <p:sp>
        <p:nvSpPr>
          <p:cNvPr id="20" name="아래쪽 화살표 19"/>
          <p:cNvSpPr/>
          <p:nvPr/>
        </p:nvSpPr>
        <p:spPr>
          <a:xfrm>
            <a:off x="3119718" y="3123579"/>
            <a:ext cx="1546411" cy="10719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61565" y="347486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버튼 클릭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162741" y="1618515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2741" y="3942421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808259" y="1839924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7890" y="2718459"/>
            <a:ext cx="3589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기본값으로 월요일 고정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활성화된 버튼 클릭 시 비활성화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00301" y="5050868"/>
            <a:ext cx="369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버튼 클릭 시 버튼과 연결된 요일의 애니메이션 정보 출력</a:t>
            </a:r>
            <a:endParaRPr lang="en-US" altLang="ko-KR" sz="1600" b="1" dirty="0" smtClean="0">
              <a:latin typeface="Consolas" panose="020B06090202040302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41660" y="4266147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Consolas" panose="020B0609020204030204" pitchFamily="49" charset="0"/>
              </a:rPr>
              <a:t>애니메이션 출력 변화</a:t>
            </a:r>
            <a:endParaRPr lang="ko-KR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858942" y="4182162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97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90977" y="1923909"/>
            <a:ext cx="2403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Consolas" panose="020B0609020204030204" pitchFamily="49" charset="0"/>
              </a:rPr>
              <a:t>요일 별 버튼 모음</a:t>
            </a:r>
            <a:endParaRPr lang="ko-KR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98389" y="837886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애니메이션 출력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1933738"/>
            <a:ext cx="7168659" cy="10562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9" y="4308138"/>
            <a:ext cx="7168659" cy="1725792"/>
          </a:xfrm>
          <a:prstGeom prst="rect">
            <a:avLst/>
          </a:prstGeom>
        </p:spPr>
      </p:pic>
      <p:sp>
        <p:nvSpPr>
          <p:cNvPr id="20" name="아래쪽 화살표 19"/>
          <p:cNvSpPr/>
          <p:nvPr/>
        </p:nvSpPr>
        <p:spPr>
          <a:xfrm>
            <a:off x="3119718" y="3123579"/>
            <a:ext cx="1546411" cy="10719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61565" y="347486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버튼 클릭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162741" y="1618515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2741" y="3942421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808259" y="1839924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7890" y="2718459"/>
            <a:ext cx="3589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기본값으로 월요일 고정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활성화된 버튼 클릭 시 비활성화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00301" y="5050868"/>
            <a:ext cx="369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버튼 클릭 시 버튼과 연결된 요일의 애니메이션 정보 출력</a:t>
            </a:r>
            <a:endParaRPr lang="en-US" altLang="ko-KR" sz="1600" b="1" dirty="0" smtClean="0">
              <a:latin typeface="Consolas" panose="020B06090202040302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41660" y="4266147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Consolas" panose="020B0609020204030204" pitchFamily="49" charset="0"/>
              </a:rPr>
              <a:t>애니메이션 항목 변화</a:t>
            </a:r>
            <a:endParaRPr lang="ko-KR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858942" y="4182162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033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356</Words>
  <Application>Microsoft Office PowerPoint</Application>
  <PresentationFormat>와이드스크린</PresentationFormat>
  <Paragraphs>100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Consolas</vt:lpstr>
      <vt:lpstr>Office 테마</vt:lpstr>
      <vt:lpstr>라프텔 사이트</vt:lpstr>
      <vt:lpstr>프로젝트 소개</vt:lpstr>
      <vt:lpstr>사용 기술 및 개발 환경</vt:lpstr>
      <vt:lpstr>사이트 흐름도</vt:lpstr>
      <vt:lpstr>화면 구현 – 전체 구성</vt:lpstr>
      <vt:lpstr>화면 구현 – 상단 메뉴</vt:lpstr>
      <vt:lpstr>화면 구현 - 홈 화면</vt:lpstr>
      <vt:lpstr>화면 구현 - 홈 화면</vt:lpstr>
      <vt:lpstr>화면 구현 - 홈 화면</vt:lpstr>
      <vt:lpstr>화면 구현 - 홈 화면</vt:lpstr>
      <vt:lpstr>화면 구현 - 홈 화면</vt:lpstr>
      <vt:lpstr>화면 구현 – 요일 별 화면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라프텔 사이트</dc:title>
  <dc:creator>DongHun.KANG</dc:creator>
  <cp:lastModifiedBy>DongHun.KANG</cp:lastModifiedBy>
  <cp:revision>24</cp:revision>
  <dcterms:created xsi:type="dcterms:W3CDTF">2023-04-04T07:56:46Z</dcterms:created>
  <dcterms:modified xsi:type="dcterms:W3CDTF">2023-04-06T08:32:25Z</dcterms:modified>
</cp:coreProperties>
</file>